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04A-D04D-BD48-6719-4AE96F6C8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A10F7-87B5-EB08-3614-D8D4B95E8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C939-868A-D3CF-36EF-8F018F88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21AAC-48A6-9CDC-BD9F-19C2F958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76D6-82FE-DE4C-35D5-3B23912C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312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8D3B-2E05-BF0E-F075-1AA0F9E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7CB1-7DBF-8A73-0443-2E2B92BB2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9CD3-276E-9F02-0F11-4CAEC76C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57D69-BAD2-7261-0832-EA39341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0B6FD-EFA5-CCBD-DE22-A3F1EC35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72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606D0-6B4F-82E7-AB9A-993B1809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F1A25-1588-5324-4A98-11D0AC84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0544-A66B-39E4-F582-66DA6E2C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48BC-56E6-23C9-EA0D-0558387B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E671B-8425-CB65-74BF-B09B3733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30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2984-6796-5548-53EA-3D76C8A0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5E4E-4BBA-F4AF-0447-68FB8329F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7B18-8707-700E-D686-DF3E89C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D7E7C-E4D6-30CF-851F-923B8B20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91C5-6DAE-CEE1-B589-9AD36C8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951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3C8-0C12-EAE5-BAAB-FFBBC48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FEC97-62D1-2518-CED8-02F2CB09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DB2-01CD-5848-9CA3-9A25B3A7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9B2-F47F-AB72-E442-286F81A5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E806-80EF-D053-DF28-01DA6973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48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5AF-1F88-4B99-C50A-711C26F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7516-A628-3E06-C6F5-01FC5B394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C7CC-B81D-2224-5AAE-B6EF77E2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71B35-DED9-3F41-9310-70AB4077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6AC94-2301-C6FF-349A-797083AE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CC3CD-E971-EBC2-6244-A8DBF16B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94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5A13-FA12-73BE-FE9D-8C79CA5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2F1C0-1A81-59AB-4624-C86D5B1F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89A4D-B89B-2F93-56CA-228ACECCB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BE6E-D2A3-BBA9-83EB-8EB1F2545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046C-6274-D7AC-4C80-2EEA8DD2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12087-BD92-B72D-4F77-AD558518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6C80A-7252-A06E-5179-5772B23B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8E2E1-2F08-0996-E161-57CAD955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6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9F2-C129-CF3B-9F20-592E71BD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D9DD1-DB15-21DC-7EDC-E25C8322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D1144-2020-8722-8BE7-9A878121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A6D19-8A13-890D-7C02-4A97E35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653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B250-02D7-ABFA-3694-3C3B36C5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37B2C-D103-31EA-ABFD-9947FF1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DC86-EE40-D2C2-E3AD-149274F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3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E6E-FF42-3702-A91D-7C72CFE6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15AF-9BA4-0804-192D-9DE169E5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F0ED-91AA-677A-3B29-0A6C4C07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C2EB-C9F6-ECA9-5AD4-5C7851BF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DF14A-071A-877D-336C-1DABED25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75C6-1059-4A40-CD71-79520F93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7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DC34-D25E-D01F-D44E-3C80AA57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A989-1A61-A56F-2782-20174A27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4F3D0-70CD-CA35-766A-21A7F275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44674-8A40-CE33-FA36-741BBF30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83137-B1CC-E36D-0AF9-DF1CDC21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C7BF5-0A37-9728-086F-DECCD05E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348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01D0A-4E5E-0124-AC5D-C1E038D6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094BE-6EE5-6418-D139-409C969E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CAFD-39E6-C653-A00A-517902D2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51DA-3055-4ED2-A85F-98BD5DFEB8DF}" type="datetimeFigureOut">
              <a:rPr lang="en-SG" smtClean="0"/>
              <a:t>27/1/2025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C0E3-769C-D650-70D9-68161DD7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FA3E-3D03-BB02-CCCC-696B4993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4.png"/><Relationship Id="rId21" Type="http://schemas.openxmlformats.org/officeDocument/2006/relationships/image" Target="../media/image35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97140-F7BA-2C4D-A777-4F6A1F13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1" y="1244405"/>
            <a:ext cx="4848902" cy="4867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/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SG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6EC25-BD14-90EB-17B4-7BF52C17C883}"/>
              </a:ext>
            </a:extLst>
          </p:cNvPr>
          <p:cNvSpPr txBox="1"/>
          <p:nvPr/>
        </p:nvSpPr>
        <p:spPr>
          <a:xfrm>
            <a:off x="7961746" y="2626846"/>
            <a:ext cx="32419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“Black Woman”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AB1DA-56D8-F7A5-5DCE-BB8F480BED83}"/>
              </a:ext>
            </a:extLst>
          </p:cNvPr>
          <p:cNvSpPr txBox="1"/>
          <p:nvPr/>
        </p:nvSpPr>
        <p:spPr>
          <a:xfrm>
            <a:off x="5495365" y="2893552"/>
            <a:ext cx="1201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377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2A494-193C-CF90-F5FB-FB25BFC2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446582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C8A1A-925F-6E75-0CE7-05C3D957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6582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CB1AF-8104-7C60-7BA5-1F8DEB34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46582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558C6-7FD2-54C4-5E05-C2517630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6582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C217FE-9919-5E60-F7EF-39890D6F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658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0495DA-0D69-1A6C-8A6F-E09D54870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28737"/>
            <a:ext cx="2438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A65781-DC6B-1354-126C-5FB62355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316" y="3328737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FFE67-E3BF-CBE1-D365-C30F25579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716" y="3328737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A5356E-6CB8-C6A3-7DBC-2F72EFB51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3328737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8BD55C-D9E0-E541-25A6-AC29CEA8DB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33287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219037"/>
            <a:ext cx="8097379" cy="641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98AB3-29FE-732A-E502-A0398445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89" y="757382"/>
            <a:ext cx="1775537" cy="167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121EB-7E5A-CBB3-CC4C-75862527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98" y="1427788"/>
            <a:ext cx="219106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333CC-3B59-9AEB-2C8D-4D178E09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58" y="537607"/>
            <a:ext cx="1752845" cy="191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D814F7-BFD2-ED71-B719-688C45F58538}"/>
              </a:ext>
            </a:extLst>
          </p:cNvPr>
          <p:cNvSpPr/>
          <p:nvPr/>
        </p:nvSpPr>
        <p:spPr>
          <a:xfrm>
            <a:off x="6622473" y="1034473"/>
            <a:ext cx="1468006" cy="113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DAD2-71C4-C02C-ACE4-82FECD95A812}"/>
              </a:ext>
            </a:extLst>
          </p:cNvPr>
          <p:cNvSpPr txBox="1"/>
          <p:nvPr/>
        </p:nvSpPr>
        <p:spPr>
          <a:xfrm>
            <a:off x="6744126" y="1271333"/>
            <a:ext cx="138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“Smiling with teeth”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1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0023E-2397-97E2-161F-C2B23ECD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7605E0A4-5C2A-18F5-BBDD-C6E52FC3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E6F8C663-2AD0-E985-BE2C-C5D4588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088C9774-CE4C-9D66-2D08-1B86B508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FB5E9927-E94F-4A0C-8840-5E61320A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84C8E853-FAF4-173A-DD84-263E013D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0924-38AF-6E95-5F16-8C0398E5C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273627-CB78-9DE6-7D96-1AE09643E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491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C5510-C287-0EAD-1BA3-9AAAB0DC286C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9680C-8DBE-6407-DDF4-A83D80F62CF9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6145D-5A8F-B339-E5ED-B0C1DB849F2A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95F026-7E1D-E543-0730-73EC912DA3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14450-870F-BADF-C805-C3076A6087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A1FA-1F5A-3F67-6172-A5B331312C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16DAF3-A43D-AF55-1724-01D6485E45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3A990B-12AE-E890-3173-C0F291EF7F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C51957-15EC-2577-4DB9-90A87CEE0D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3041" y="2998658"/>
            <a:ext cx="1632612" cy="1632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7D3E37-E5A0-2DB3-246A-63630D146C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FAB6FA-B522-67FB-1033-50CB68100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A21774-4266-8347-5DC7-7519FF8B91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3B578-41C0-BBCE-30E2-C547C9E11B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white young-adult female with long  brown hair and brown eyes">
            <a:extLst>
              <a:ext uri="{FF2B5EF4-FFF2-40B4-BE49-F238E27FC236}">
                <a16:creationId xmlns:a16="http://schemas.microsoft.com/office/drawing/2014/main" id="{A558A433-A5F7-3136-3A7F-08EEE4F1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9" y="-309419"/>
            <a:ext cx="711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6F9BA-250F-073B-62AA-D06998494292}"/>
              </a:ext>
            </a:extLst>
          </p:cNvPr>
          <p:cNvSpPr/>
          <p:nvPr/>
        </p:nvSpPr>
        <p:spPr>
          <a:xfrm>
            <a:off x="4165599" y="2558472"/>
            <a:ext cx="3537527" cy="3278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B6F4688-A071-3C65-6292-8D882F14375A}"/>
              </a:ext>
            </a:extLst>
          </p:cNvPr>
          <p:cNvSpPr/>
          <p:nvPr/>
        </p:nvSpPr>
        <p:spPr>
          <a:xfrm>
            <a:off x="4253345" y="286327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1007FF6-0910-DCDD-3679-90C7A36F1603}"/>
              </a:ext>
            </a:extLst>
          </p:cNvPr>
          <p:cNvSpPr/>
          <p:nvPr/>
        </p:nvSpPr>
        <p:spPr>
          <a:xfrm>
            <a:off x="4428836" y="318192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582EF9D-C2EF-8641-37B4-632BD5DE8DCD}"/>
              </a:ext>
            </a:extLst>
          </p:cNvPr>
          <p:cNvSpPr/>
          <p:nvPr/>
        </p:nvSpPr>
        <p:spPr>
          <a:xfrm>
            <a:off x="4719782" y="27893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FF414FF-5A78-764D-38EF-72D2FD742B7A}"/>
              </a:ext>
            </a:extLst>
          </p:cNvPr>
          <p:cNvSpPr/>
          <p:nvPr/>
        </p:nvSpPr>
        <p:spPr>
          <a:xfrm>
            <a:off x="4904509" y="28540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BD21904-7B6B-0A6B-D17D-2B7B6CAB56AC}"/>
              </a:ext>
            </a:extLst>
          </p:cNvPr>
          <p:cNvSpPr/>
          <p:nvPr/>
        </p:nvSpPr>
        <p:spPr>
          <a:xfrm>
            <a:off x="5163126" y="46828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A9D03646-977E-DF5A-367F-40FB8D15CC54}"/>
              </a:ext>
            </a:extLst>
          </p:cNvPr>
          <p:cNvSpPr/>
          <p:nvPr/>
        </p:nvSpPr>
        <p:spPr>
          <a:xfrm>
            <a:off x="5149274" y="3052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AA712AC-F559-8444-1C9D-C7CDE3B31CE5}"/>
              </a:ext>
            </a:extLst>
          </p:cNvPr>
          <p:cNvSpPr/>
          <p:nvPr/>
        </p:nvSpPr>
        <p:spPr>
          <a:xfrm>
            <a:off x="6109858" y="30757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30B7154-70AC-92AD-143C-5F7EC72278D0}"/>
              </a:ext>
            </a:extLst>
          </p:cNvPr>
          <p:cNvSpPr/>
          <p:nvPr/>
        </p:nvSpPr>
        <p:spPr>
          <a:xfrm>
            <a:off x="4535054" y="29186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9EBEEA-FF5A-F22E-BA06-14965CCDF04A}"/>
              </a:ext>
            </a:extLst>
          </p:cNvPr>
          <p:cNvSpPr/>
          <p:nvPr/>
        </p:nvSpPr>
        <p:spPr>
          <a:xfrm>
            <a:off x="6266876" y="278938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7D6D97-8194-E8BE-C901-8AD6C2BF0E0D}"/>
              </a:ext>
            </a:extLst>
          </p:cNvPr>
          <p:cNvSpPr/>
          <p:nvPr/>
        </p:nvSpPr>
        <p:spPr>
          <a:xfrm>
            <a:off x="6331531" y="30803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8319501-3352-4918-5077-6EB5F0FF5E58}"/>
              </a:ext>
            </a:extLst>
          </p:cNvPr>
          <p:cNvSpPr/>
          <p:nvPr/>
        </p:nvSpPr>
        <p:spPr>
          <a:xfrm>
            <a:off x="6553201" y="27247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9F37C4A-EC9F-0B10-FDD0-36BD6EF031AA}"/>
              </a:ext>
            </a:extLst>
          </p:cNvPr>
          <p:cNvSpPr/>
          <p:nvPr/>
        </p:nvSpPr>
        <p:spPr>
          <a:xfrm>
            <a:off x="6622474" y="31311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D448088-19A0-C79C-10D3-B3A5718959E2}"/>
              </a:ext>
            </a:extLst>
          </p:cNvPr>
          <p:cNvSpPr/>
          <p:nvPr/>
        </p:nvSpPr>
        <p:spPr>
          <a:xfrm>
            <a:off x="6848765" y="285403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7A18D50-AEAC-39C3-7AFB-1DE469202790}"/>
              </a:ext>
            </a:extLst>
          </p:cNvPr>
          <p:cNvSpPr/>
          <p:nvPr/>
        </p:nvSpPr>
        <p:spPr>
          <a:xfrm>
            <a:off x="4687454" y="30710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D6BC943-A7A0-440A-AFD1-02918B898355}"/>
              </a:ext>
            </a:extLst>
          </p:cNvPr>
          <p:cNvSpPr/>
          <p:nvPr/>
        </p:nvSpPr>
        <p:spPr>
          <a:xfrm>
            <a:off x="4839854" y="32234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449BF56-CE73-BD13-320B-8ACBD7D3068F}"/>
              </a:ext>
            </a:extLst>
          </p:cNvPr>
          <p:cNvSpPr/>
          <p:nvPr/>
        </p:nvSpPr>
        <p:spPr>
          <a:xfrm>
            <a:off x="4904509" y="482600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7B89B50-A50A-BE2B-723B-E160BA14CF9A}"/>
              </a:ext>
            </a:extLst>
          </p:cNvPr>
          <p:cNvSpPr/>
          <p:nvPr/>
        </p:nvSpPr>
        <p:spPr>
          <a:xfrm>
            <a:off x="5278581" y="493221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B6AAD544-F90A-9758-CAAB-0382E839E1D3}"/>
              </a:ext>
            </a:extLst>
          </p:cNvPr>
          <p:cNvSpPr/>
          <p:nvPr/>
        </p:nvSpPr>
        <p:spPr>
          <a:xfrm>
            <a:off x="5671127" y="4747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5545EA8-7662-CA32-1BC4-A46E859D2E72}"/>
              </a:ext>
            </a:extLst>
          </p:cNvPr>
          <p:cNvSpPr/>
          <p:nvPr/>
        </p:nvSpPr>
        <p:spPr>
          <a:xfrm>
            <a:off x="5962073" y="475672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75E0CBC-F070-96B2-3EFE-6F8BEC73D98E}"/>
              </a:ext>
            </a:extLst>
          </p:cNvPr>
          <p:cNvSpPr/>
          <p:nvPr/>
        </p:nvSpPr>
        <p:spPr>
          <a:xfrm>
            <a:off x="6045203" y="5084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B9B3C09-01FB-1161-A3DF-9E3296638F05}"/>
              </a:ext>
            </a:extLst>
          </p:cNvPr>
          <p:cNvSpPr/>
          <p:nvPr/>
        </p:nvSpPr>
        <p:spPr>
          <a:xfrm>
            <a:off x="5024580" y="514927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E0EF01BC-2658-F681-9EAA-D10CC788498F}"/>
              </a:ext>
            </a:extLst>
          </p:cNvPr>
          <p:cNvSpPr/>
          <p:nvPr/>
        </p:nvSpPr>
        <p:spPr>
          <a:xfrm>
            <a:off x="5458689" y="5287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AB3F6CF5-2CC2-6CE7-FF4E-8AA8328A3E40}"/>
              </a:ext>
            </a:extLst>
          </p:cNvPr>
          <p:cNvSpPr/>
          <p:nvPr/>
        </p:nvSpPr>
        <p:spPr>
          <a:xfrm>
            <a:off x="5070762" y="393699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1F01E41B-1BCB-A057-D81B-10CDCF3181BE}"/>
              </a:ext>
            </a:extLst>
          </p:cNvPr>
          <p:cNvSpPr/>
          <p:nvPr/>
        </p:nvSpPr>
        <p:spPr>
          <a:xfrm>
            <a:off x="5555672" y="46181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2537764-55AE-0A75-8F1A-163A24A58D02}"/>
              </a:ext>
            </a:extLst>
          </p:cNvPr>
          <p:cNvSpPr/>
          <p:nvPr/>
        </p:nvSpPr>
        <p:spPr>
          <a:xfrm>
            <a:off x="5518725" y="5033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F0F55C8C-0798-5197-CDA3-A20FEE0ACCEC}"/>
              </a:ext>
            </a:extLst>
          </p:cNvPr>
          <p:cNvSpPr/>
          <p:nvPr/>
        </p:nvSpPr>
        <p:spPr>
          <a:xfrm>
            <a:off x="5800438" y="502919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D3C99C5-2360-B177-E032-0C357B9D4CE3}"/>
              </a:ext>
            </a:extLst>
          </p:cNvPr>
          <p:cNvSpPr/>
          <p:nvPr/>
        </p:nvSpPr>
        <p:spPr>
          <a:xfrm>
            <a:off x="6266876" y="48352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12859DE8-CC4F-F181-5C98-CA1B86734159}"/>
              </a:ext>
            </a:extLst>
          </p:cNvPr>
          <p:cNvSpPr/>
          <p:nvPr/>
        </p:nvSpPr>
        <p:spPr>
          <a:xfrm>
            <a:off x="4895267" y="502919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B5C9CF30-BD14-ACD6-F7AA-330CF70C9CD1}"/>
              </a:ext>
            </a:extLst>
          </p:cNvPr>
          <p:cNvSpPr/>
          <p:nvPr/>
        </p:nvSpPr>
        <p:spPr>
          <a:xfrm>
            <a:off x="5380181" y="319577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D10024BA-4BA5-F3AB-9973-DD50A6D688E8}"/>
              </a:ext>
            </a:extLst>
          </p:cNvPr>
          <p:cNvSpPr/>
          <p:nvPr/>
        </p:nvSpPr>
        <p:spPr>
          <a:xfrm>
            <a:off x="5934361" y="400396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2CD4E9B3-F6B3-62D1-0A1C-92D446BCFC18}"/>
              </a:ext>
            </a:extLst>
          </p:cNvPr>
          <p:cNvSpPr/>
          <p:nvPr/>
        </p:nvSpPr>
        <p:spPr>
          <a:xfrm>
            <a:off x="5442524" y="417714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41EC7DEE-99AB-BE82-A29B-B5AA3F24CDE3}"/>
              </a:ext>
            </a:extLst>
          </p:cNvPr>
          <p:cNvSpPr/>
          <p:nvPr/>
        </p:nvSpPr>
        <p:spPr>
          <a:xfrm>
            <a:off x="5601854" y="37869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AF19B1AE-9BB8-BF2B-4A06-C0C6ACBB2F3C}"/>
              </a:ext>
            </a:extLst>
          </p:cNvPr>
          <p:cNvSpPr/>
          <p:nvPr/>
        </p:nvSpPr>
        <p:spPr>
          <a:xfrm>
            <a:off x="5209308" y="4112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F5D8B965-A6AF-A7D7-73BF-CC30F0826355}"/>
              </a:ext>
            </a:extLst>
          </p:cNvPr>
          <p:cNvSpPr/>
          <p:nvPr/>
        </p:nvSpPr>
        <p:spPr>
          <a:xfrm>
            <a:off x="5611088" y="353637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E0BE8E7E-21CD-5C64-DF93-D623788FC8C6}"/>
              </a:ext>
            </a:extLst>
          </p:cNvPr>
          <p:cNvSpPr/>
          <p:nvPr/>
        </p:nvSpPr>
        <p:spPr>
          <a:xfrm>
            <a:off x="5213931" y="355830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AD7377-A120-604D-5687-97751604D52B}"/>
              </a:ext>
            </a:extLst>
          </p:cNvPr>
          <p:cNvSpPr/>
          <p:nvPr/>
        </p:nvSpPr>
        <p:spPr>
          <a:xfrm>
            <a:off x="5601854" y="323734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7C1A2566-3CC2-BDFF-BEDA-CF7D8A850D78}"/>
              </a:ext>
            </a:extLst>
          </p:cNvPr>
          <p:cNvSpPr/>
          <p:nvPr/>
        </p:nvSpPr>
        <p:spPr>
          <a:xfrm>
            <a:off x="5694218" y="4126344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2051DCE-5627-14A6-4E73-276FEC16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564" y="1505293"/>
            <a:ext cx="173379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505DB-6F28-374D-5FD5-88FEAB1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3" y="439776"/>
            <a:ext cx="7089978" cy="5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 SEAH</dc:creator>
  <cp:lastModifiedBy>HILL SEAH</cp:lastModifiedBy>
  <cp:revision>7</cp:revision>
  <dcterms:created xsi:type="dcterms:W3CDTF">2025-01-26T15:19:09Z</dcterms:created>
  <dcterms:modified xsi:type="dcterms:W3CDTF">2025-01-27T15:43:45Z</dcterms:modified>
</cp:coreProperties>
</file>